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54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11:14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11:14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3F2F36ED-67BD-4B55-8E0A-1E94136007FD}"/>
              </a:ext>
            </a:extLst>
          </p:cNvPr>
          <p:cNvSpPr>
            <a:spLocks noGrp="1"/>
          </p:cNvSpPr>
          <p:nvPr>
            <p:ph type="body" sz="quarter" idx="12"/>
          </p:nvPr>
        </p:nvSpPr>
        <p:spPr>
          <a:xfrm>
            <a:off x="1546860" y="3046743"/>
            <a:ext cx="5510213" cy="307777"/>
          </a:xfrm>
        </p:spPr>
        <p:txBody>
          <a:bodyPr/>
          <a:lstStyle/>
          <a:p>
            <a:r>
              <a:rPr lang="es-ES" dirty="0"/>
              <a:t>Carla Vanesa Mamani Chávez</a:t>
            </a:r>
          </a:p>
        </p:txBody>
      </p:sp>
      <p:sp>
        <p:nvSpPr>
          <p:cNvPr id="10" name="Marcador de texto 3">
            <a:extLst>
              <a:ext uri="{FF2B5EF4-FFF2-40B4-BE49-F238E27FC236}">
                <a16:creationId xmlns:a16="http://schemas.microsoft.com/office/drawing/2014/main" id="{9F1F30F9-62B5-4E46-A400-7950CFC5183A}"/>
              </a:ext>
            </a:extLst>
          </p:cNvPr>
          <p:cNvSpPr>
            <a:spLocks noGrp="1"/>
          </p:cNvSpPr>
          <p:nvPr>
            <p:ph type="body" sz="quarter" idx="15"/>
          </p:nvPr>
        </p:nvSpPr>
        <p:spPr>
          <a:xfrm>
            <a:off x="1546856" y="3370401"/>
            <a:ext cx="5510213" cy="553998"/>
          </a:xfrm>
        </p:spPr>
        <p:txBody>
          <a:bodyPr/>
          <a:lstStyle/>
          <a:p>
            <a:r>
              <a:rPr lang="en-US" dirty="0"/>
              <a:t>Gold Microsoft Learn Student Ambassador, Leader Community Student Ambassador La Paz</a:t>
            </a:r>
            <a:endParaRPr lang="es-ES" dirty="0"/>
          </a:p>
        </p:txBody>
      </p:sp>
      <p:pic>
        <p:nvPicPr>
          <p:cNvPr id="13" name="Imagen 20">
            <a:extLst>
              <a:ext uri="{FF2B5EF4-FFF2-40B4-BE49-F238E27FC236}">
                <a16:creationId xmlns:a16="http://schemas.microsoft.com/office/drawing/2014/main" id="{283C7427-3C3B-4ADE-A22A-4F712AAEBD0A}"/>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AI Builder para </a:t>
            </a:r>
            <a:r>
              <a:rPr lang="en-US" dirty="0" err="1"/>
              <a:t>todos</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Carla Vanesa Mamani Chávez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Gold Microsoft Learn Student Ambassador, Leader Community Student Ambassador La Paz</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1394</TotalTime>
  <Words>65</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Myriad Pro</vt:lpstr>
      <vt:lpstr>Quicksand</vt:lpstr>
      <vt:lpstr>Arial</vt:lpstr>
      <vt:lpstr>Consolas</vt:lpstr>
      <vt:lpstr>Lufga</vt:lpstr>
      <vt:lpstr>Segoe UI</vt:lpstr>
      <vt:lpstr>Wingdings</vt:lpstr>
      <vt:lpstr>White Template</vt:lpstr>
      <vt:lpstr>CorelDRAW</vt:lpstr>
      <vt:lpstr>PowerPoint Presentation</vt:lpstr>
      <vt:lpstr>AI Builder para todos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81</cp:revision>
  <dcterms:created xsi:type="dcterms:W3CDTF">2019-08-09T15:41:27Z</dcterms:created>
  <dcterms:modified xsi:type="dcterms:W3CDTF">2022-03-14T22:16:00Z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